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6271-94B5-425E-B96E-F23B61ECC7A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B4B-AF54-4B49-BA26-90E1BBC9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9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6271-94B5-425E-B96E-F23B61ECC7A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B4B-AF54-4B49-BA26-90E1BBC9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6271-94B5-425E-B96E-F23B61ECC7A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B4B-AF54-4B49-BA26-90E1BBC9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6271-94B5-425E-B96E-F23B61ECC7A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B4B-AF54-4B49-BA26-90E1BBC9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9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6271-94B5-425E-B96E-F23B61ECC7A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B4B-AF54-4B49-BA26-90E1BBC9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6271-94B5-425E-B96E-F23B61ECC7A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B4B-AF54-4B49-BA26-90E1BBC9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7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6271-94B5-425E-B96E-F23B61ECC7A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B4B-AF54-4B49-BA26-90E1BBC9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3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6271-94B5-425E-B96E-F23B61ECC7A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B4B-AF54-4B49-BA26-90E1BBC9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1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6271-94B5-425E-B96E-F23B61ECC7A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B4B-AF54-4B49-BA26-90E1BBC9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6271-94B5-425E-B96E-F23B61ECC7A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B4B-AF54-4B49-BA26-90E1BBC9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7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6271-94B5-425E-B96E-F23B61ECC7A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1B4B-AF54-4B49-BA26-90E1BBC9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5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B6271-94B5-425E-B96E-F23B61ECC7A8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31B4B-AF54-4B49-BA26-90E1BBC9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5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17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Mari-Liis Aron | OnlineExpo</dc:creator>
  <cp:lastModifiedBy>Mari-Liis Aron | OnlineExpo</cp:lastModifiedBy>
  <cp:revision>1</cp:revision>
  <dcterms:created xsi:type="dcterms:W3CDTF">2023-03-09T09:01:52Z</dcterms:created>
  <dcterms:modified xsi:type="dcterms:W3CDTF">2023-03-09T09:02:10Z</dcterms:modified>
</cp:coreProperties>
</file>